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Сергей Князев</cp:lastModifiedBy>
  <cp:revision>9</cp:revision>
  <cp:lastPrinted>2023-02-01T06:50:15Z</cp:lastPrinted>
  <dcterms:created xsi:type="dcterms:W3CDTF">2023-01-24T11:09:06Z</dcterms:created>
  <dcterms:modified xsi:type="dcterms:W3CDTF">2023-02-17T12:54:12Z</dcterms:modified>
</cp:coreProperties>
</file>